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7" r:id="rId2"/>
  </p:sldIdLst>
  <p:sldSz cx="6858000" cy="9144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35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三浦 邦夫" initials="三浦" lastIdx="3" clrIdx="0">
    <p:extLst>
      <p:ext uri="{19B8F6BF-5375-455C-9EA6-DF929625EA0E}">
        <p15:presenceInfo xmlns:p15="http://schemas.microsoft.com/office/powerpoint/2012/main" userId="b2e0878faf77ddf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 varScale="1">
        <p:scale>
          <a:sx n="61" d="100"/>
          <a:sy n="61" d="100"/>
        </p:scale>
        <p:origin x="2539" y="62"/>
      </p:cViewPr>
      <p:guideLst>
        <p:guide orient="horz" pos="2835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7157-FF0F-4209-B2C8-E9B1CEE80F2C}" type="datetimeFigureOut">
              <a:rPr kumimoji="1" lang="ja-JP" altLang="en-US" smtClean="0"/>
              <a:t>2021/12/14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8282-CCC5-48AF-A41E-3E03001F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0084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7157-FF0F-4209-B2C8-E9B1CEE80F2C}" type="datetimeFigureOut">
              <a:rPr kumimoji="1" lang="ja-JP" altLang="en-US" smtClean="0"/>
              <a:t>2021/12/14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8282-CCC5-48AF-A41E-3E03001F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7494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7157-FF0F-4209-B2C8-E9B1CEE80F2C}" type="datetimeFigureOut">
              <a:rPr kumimoji="1" lang="ja-JP" altLang="en-US" smtClean="0"/>
              <a:t>2021/12/14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8282-CCC5-48AF-A41E-3E03001F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4849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7157-FF0F-4209-B2C8-E9B1CEE80F2C}" type="datetimeFigureOut">
              <a:rPr kumimoji="1" lang="ja-JP" altLang="en-US" smtClean="0"/>
              <a:t>2021/12/14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8282-CCC5-48AF-A41E-3E03001F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6173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7157-FF0F-4209-B2C8-E9B1CEE80F2C}" type="datetimeFigureOut">
              <a:rPr kumimoji="1" lang="ja-JP" altLang="en-US" smtClean="0"/>
              <a:t>2021/12/14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8282-CCC5-48AF-A41E-3E03001F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9611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7157-FF0F-4209-B2C8-E9B1CEE80F2C}" type="datetimeFigureOut">
              <a:rPr kumimoji="1" lang="ja-JP" altLang="en-US" smtClean="0"/>
              <a:t>2021/12/14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8282-CCC5-48AF-A41E-3E03001F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8012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7157-FF0F-4209-B2C8-E9B1CEE80F2C}" type="datetimeFigureOut">
              <a:rPr kumimoji="1" lang="ja-JP" altLang="en-US" smtClean="0"/>
              <a:t>2021/12/14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8282-CCC5-48AF-A41E-3E03001F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657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7157-FF0F-4209-B2C8-E9B1CEE80F2C}" type="datetimeFigureOut">
              <a:rPr kumimoji="1" lang="ja-JP" altLang="en-US" smtClean="0"/>
              <a:t>2021/12/14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8282-CCC5-48AF-A41E-3E03001F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3869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7157-FF0F-4209-B2C8-E9B1CEE80F2C}" type="datetimeFigureOut">
              <a:rPr kumimoji="1" lang="ja-JP" altLang="en-US" smtClean="0"/>
              <a:t>2021/12/14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8282-CCC5-48AF-A41E-3E03001F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4973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7157-FF0F-4209-B2C8-E9B1CEE80F2C}" type="datetimeFigureOut">
              <a:rPr kumimoji="1" lang="ja-JP" altLang="en-US" smtClean="0"/>
              <a:t>2021/12/14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8282-CCC5-48AF-A41E-3E03001F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9603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7157-FF0F-4209-B2C8-E9B1CEE80F2C}" type="datetimeFigureOut">
              <a:rPr kumimoji="1" lang="ja-JP" altLang="en-US" smtClean="0"/>
              <a:t>2021/12/14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8282-CCC5-48AF-A41E-3E03001F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218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B7157-FF0F-4209-B2C8-E9B1CEE80F2C}" type="datetimeFigureOut">
              <a:rPr kumimoji="1" lang="ja-JP" altLang="en-US" smtClean="0"/>
              <a:t>2021/12/14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18282-CCC5-48AF-A41E-3E03001F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1899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9103B77-DD3A-4E5C-908B-451E020F432B}"/>
              </a:ext>
            </a:extLst>
          </p:cNvPr>
          <p:cNvSpPr txBox="1"/>
          <p:nvPr/>
        </p:nvSpPr>
        <p:spPr>
          <a:xfrm>
            <a:off x="805127" y="668708"/>
            <a:ext cx="55194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/>
              <a:t>＜社名の変更がありました＞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9F7ADF1-8462-4657-B1CC-6CDBC66F110F}"/>
              </a:ext>
            </a:extLst>
          </p:cNvPr>
          <p:cNvSpPr txBox="1"/>
          <p:nvPr/>
        </p:nvSpPr>
        <p:spPr>
          <a:xfrm>
            <a:off x="4716208" y="8668029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【</a:t>
            </a:r>
            <a:r>
              <a:rPr kumimoji="1" lang="ja-JP" altLang="en-US" b="1" dirty="0"/>
              <a:t>三浦　邦夫</a:t>
            </a:r>
            <a:r>
              <a:rPr kumimoji="1" lang="en-US" altLang="ja-JP" dirty="0"/>
              <a:t>】</a:t>
            </a:r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89F5686C-F783-4A35-B8D5-505C6D0B2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2435" y="5162253"/>
            <a:ext cx="2039842" cy="1266583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DC19ECF-6E78-4C7E-AAC5-5CED28004A68}"/>
              </a:ext>
            </a:extLst>
          </p:cNvPr>
          <p:cNvSpPr txBox="1"/>
          <p:nvPr/>
        </p:nvSpPr>
        <p:spPr>
          <a:xfrm>
            <a:off x="5562927" y="5561583"/>
            <a:ext cx="12950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Meta</a:t>
            </a:r>
            <a:r>
              <a:rPr kumimoji="1" lang="ja-JP" altLang="en-US" sz="36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</a:t>
            </a:r>
            <a:endParaRPr lang="en-US" altLang="ja-JP" sz="2400" b="0" i="0" dirty="0">
              <a:solidFill>
                <a:srgbClr val="202122"/>
              </a:solidFill>
              <a:effectLst/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en-US" altLang="ja-JP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endParaRPr kumimoji="1" lang="ja-JP" altLang="en-US" sz="2400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48CFAB19-A9B3-40E3-AE97-7BC604A76A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278" y="5351838"/>
            <a:ext cx="3020184" cy="705134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B0B761F-2AE6-41C7-ADEA-68AA93BD0809}"/>
              </a:ext>
            </a:extLst>
          </p:cNvPr>
          <p:cNvSpPr txBox="1"/>
          <p:nvPr/>
        </p:nvSpPr>
        <p:spPr>
          <a:xfrm>
            <a:off x="220692" y="106639"/>
            <a:ext cx="610389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ja-JP" altLang="ja-JP" sz="2000" b="1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【伝笑鳩】</a:t>
            </a:r>
            <a:r>
              <a:rPr lang="en-US" altLang="ja-JP" sz="2000" b="1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2021-12</a:t>
            </a:r>
            <a:r>
              <a:rPr lang="ja-JP" altLang="en-US" sz="2000" b="1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ー</a:t>
            </a:r>
            <a:r>
              <a:rPr lang="en-US" altLang="ja-JP" sz="2000" b="1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15</a:t>
            </a:r>
            <a:r>
              <a:rPr lang="ja-JP" altLang="ja-JP" sz="2000" b="1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　</a:t>
            </a:r>
            <a:r>
              <a:rPr lang="en-US" altLang="ja-JP" sz="2000" b="1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Joke Salon </a:t>
            </a:r>
            <a:r>
              <a:rPr lang="ja-JP" altLang="ja-JP" sz="2000" b="1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用原稿</a:t>
            </a:r>
            <a:r>
              <a:rPr lang="ja-JP" altLang="en-US" sz="2000" b="1" kern="100" dirty="0">
                <a:effectLst/>
                <a:latin typeface="Century" panose="02040604050505020304" pitchFamily="18" charset="0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　　　　　　　　　　　</a:t>
            </a:r>
            <a:endParaRPr lang="en-US" altLang="ja-JP" sz="2000" b="1" kern="100" dirty="0">
              <a:effectLst/>
              <a:latin typeface="Century" panose="02040604050505020304" pitchFamily="18" charset="0"/>
              <a:ea typeface="HGP創英角ｺﾞｼｯｸUB" panose="020B09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矢印: 右 3">
            <a:extLst>
              <a:ext uri="{FF2B5EF4-FFF2-40B4-BE49-F238E27FC236}">
                <a16:creationId xmlns:a16="http://schemas.microsoft.com/office/drawing/2014/main" id="{E338661B-717E-4474-859F-77B8C7D5A198}"/>
              </a:ext>
            </a:extLst>
          </p:cNvPr>
          <p:cNvSpPr/>
          <p:nvPr/>
        </p:nvSpPr>
        <p:spPr>
          <a:xfrm>
            <a:off x="2830639" y="1577264"/>
            <a:ext cx="1127720" cy="58477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FDBDE6B-C1AC-4629-9F1F-8BD5292EFED9}"/>
              </a:ext>
            </a:extLst>
          </p:cNvPr>
          <p:cNvSpPr txBox="1"/>
          <p:nvPr/>
        </p:nvSpPr>
        <p:spPr>
          <a:xfrm flipH="1">
            <a:off x="526582" y="1326699"/>
            <a:ext cx="24250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顔本</a:t>
            </a:r>
            <a:r>
              <a:rPr kumimoji="1" lang="ja-JP" altLang="en-US" sz="4000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が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F822AFD-DB1A-4D1C-891B-F3967F3ED185}"/>
              </a:ext>
            </a:extLst>
          </p:cNvPr>
          <p:cNvSpPr txBox="1"/>
          <p:nvPr/>
        </p:nvSpPr>
        <p:spPr>
          <a:xfrm>
            <a:off x="4307384" y="1322048"/>
            <a:ext cx="26181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目多</a:t>
            </a:r>
            <a:r>
              <a:rPr kumimoji="1" lang="ja-JP" altLang="en-US" sz="3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に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0A3EDD9-486D-4709-B9AE-1615F8A1E0DB}"/>
              </a:ext>
            </a:extLst>
          </p:cNvPr>
          <p:cNvSpPr txBox="1"/>
          <p:nvPr/>
        </p:nvSpPr>
        <p:spPr>
          <a:xfrm>
            <a:off x="158269" y="7114707"/>
            <a:ext cx="714147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b="1" dirty="0"/>
              <a:t>メタバース（インターネット上に作られた仮想空間）</a:t>
            </a:r>
            <a:endParaRPr lang="en-US" altLang="ja-JP" sz="2000" b="1" dirty="0"/>
          </a:p>
          <a:p>
            <a:r>
              <a:rPr lang="ja-JP" altLang="en-US" sz="2000" b="1" dirty="0"/>
              <a:t>　　この事業に年間</a:t>
            </a:r>
            <a:r>
              <a:rPr lang="en-US" altLang="ja-JP" sz="2000" b="1" dirty="0"/>
              <a:t>1</a:t>
            </a:r>
            <a:r>
              <a:rPr lang="ja-JP" altLang="en-US" sz="2000" b="1" dirty="0"/>
              <a:t>兆円を超える投資を行うとのこと。</a:t>
            </a:r>
          </a:p>
          <a:p>
            <a:endParaRPr lang="ja-JP" altLang="en-US" sz="2000" b="1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7AEA6B4-74B7-4F5A-A228-C77AB6D88EB6}"/>
              </a:ext>
            </a:extLst>
          </p:cNvPr>
          <p:cNvSpPr txBox="1"/>
          <p:nvPr/>
        </p:nvSpPr>
        <p:spPr>
          <a:xfrm>
            <a:off x="50629" y="7879272"/>
            <a:ext cx="7515128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 dirty="0"/>
              <a:t>ジョークサロンが仮想空間で行われるのはいつごろでしょうか？</a:t>
            </a:r>
            <a:endParaRPr lang="en-US" altLang="ja-JP" b="1" dirty="0"/>
          </a:p>
          <a:p>
            <a:r>
              <a:rPr lang="ja-JP" altLang="en-US" b="1" dirty="0"/>
              <a:t>そのまえに「</a:t>
            </a:r>
            <a:r>
              <a:rPr lang="ja-JP" altLang="en-US" sz="2800" b="1" dirty="0"/>
              <a:t>菓創・食う間</a:t>
            </a:r>
            <a:r>
              <a:rPr lang="ja-JP" altLang="en-US" b="1" dirty="0"/>
              <a:t>」でやりたいですね。　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D5502D8-57C4-4C06-9D69-421918FCFE5C}"/>
              </a:ext>
            </a:extLst>
          </p:cNvPr>
          <p:cNvSpPr txBox="1"/>
          <p:nvPr/>
        </p:nvSpPr>
        <p:spPr>
          <a:xfrm>
            <a:off x="526582" y="6269121"/>
            <a:ext cx="28794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u="sng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Meta</a:t>
            </a:r>
            <a:r>
              <a:rPr kumimoji="1" lang="ja-JP" altLang="en-US" sz="3600" b="1" u="sng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</a:t>
            </a:r>
            <a:r>
              <a:rPr kumimoji="1" lang="ja-JP" altLang="en-US" sz="2400" b="1" u="sng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</a:t>
            </a:r>
            <a:r>
              <a:rPr lang="en-US" altLang="ja-JP" sz="2400" b="0" i="0" u="sng" dirty="0">
                <a:solidFill>
                  <a:srgbClr val="202122"/>
                </a:solidFill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Verse)</a:t>
            </a:r>
          </a:p>
          <a:p>
            <a:r>
              <a:rPr lang="en-US" altLang="ja-JP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endParaRPr kumimoji="1" lang="ja-JP" altLang="en-US" sz="2400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7442258-7877-450A-A861-C1D52A8813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744" y="2649849"/>
            <a:ext cx="3173199" cy="2389851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1DD7DF5A-010B-4D34-A54F-DC2D0B28AC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720" y="2548960"/>
            <a:ext cx="1890775" cy="1593910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E41237B2-AC31-4F34-B3A0-0D0561E80A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9008" y="2775681"/>
            <a:ext cx="3039632" cy="223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666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683</TotalTime>
  <Words>87</Words>
  <Application>Microsoft Office PowerPoint</Application>
  <PresentationFormat>画面に合わせる (4:3)</PresentationFormat>
  <Paragraphs>13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HGPｺﾞｼｯｸE</vt:lpstr>
      <vt:lpstr>HGP創英角ﾎﾟｯﾌﾟ体</vt:lpstr>
      <vt:lpstr>Arial</vt:lpstr>
      <vt:lpstr>Calibri</vt:lpstr>
      <vt:lpstr>Calibri Light</vt:lpstr>
      <vt:lpstr>Century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三浦 邦夫</dc:creator>
  <cp:lastModifiedBy>三浦 邦夫</cp:lastModifiedBy>
  <cp:revision>44</cp:revision>
  <cp:lastPrinted>2021-12-12T09:36:07Z</cp:lastPrinted>
  <dcterms:created xsi:type="dcterms:W3CDTF">2021-09-11T12:07:54Z</dcterms:created>
  <dcterms:modified xsi:type="dcterms:W3CDTF">2021-12-14T00:00:32Z</dcterms:modified>
</cp:coreProperties>
</file>